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327" r:id="rId39"/>
    <p:sldId id="280" r:id="rId40"/>
    <p:sldId id="281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42" r:id="rId60"/>
    <p:sldId id="343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12192000" cy="6858000"/>
  <p:notesSz cx="6858000" cy="9144000"/>
  <p:embeddedFontLst>
    <p:embeddedFont>
      <p:font typeface="Verdana" panose="020B0604030504040204" pitchFamily="34" charset="0"/>
      <p:regular r:id="rId73"/>
      <p:bold r:id="rId74"/>
      <p:italic r:id="rId75"/>
      <p:boldItalic r:id="rId76"/>
    </p:embeddedFont>
    <p:embeddedFont>
      <p:font typeface="Helvetica Neue" panose="020B0604020202020204" charset="0"/>
      <p:regular r:id="rId77"/>
      <p:bold r:id="rId78"/>
      <p:italic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iGFoJhkxJh/RwJExlcJ1IMm4T2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2582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312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582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26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7226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78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9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436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7011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487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0034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79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751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396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148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9830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278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278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0646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558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291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8635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2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414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932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83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903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574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2173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2818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55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7971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7575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06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9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250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962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2343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753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201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616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5404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1648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1577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53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741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244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229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6356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843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4297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839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9992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1865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36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53428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8181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5008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1438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075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703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9636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8533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83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10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720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35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3"/>
          <p:cNvSpPr txBox="1"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3"/>
          <p:cNvSpPr txBox="1"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7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3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2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2"/>
          <p:cNvSpPr txBox="1">
            <a:spLocks noGrp="1"/>
          </p:cNvSpPr>
          <p:nvPr>
            <p:ph type="body" idx="1"/>
          </p:nvPr>
        </p:nvSpPr>
        <p:spPr>
          <a:xfrm rot="5400000">
            <a:off x="2766218" y="-1420017"/>
            <a:ext cx="4525963" cy="9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8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2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3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83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3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4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5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5"/>
          <p:cNvSpPr txBox="1"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5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6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7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7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8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7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8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9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9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0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0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80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8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0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1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1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81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8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1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2"/>
          <p:cNvGrpSpPr/>
          <p:nvPr/>
        </p:nvGrpSpPr>
        <p:grpSpPr>
          <a:xfrm>
            <a:off x="9880690" y="0"/>
            <a:ext cx="2311311" cy="6858000"/>
            <a:chOff x="7410517" y="0"/>
            <a:chExt cx="1733483" cy="6858000"/>
          </a:xfrm>
        </p:grpSpPr>
        <p:pic>
          <p:nvPicPr>
            <p:cNvPr id="11" name="Google Shape;11;p72" descr="C:\Users\Admin\Downloads\s1e (1).jpg"/>
            <p:cNvPicPr preferRelativeResize="0"/>
            <p:nvPr/>
          </p:nvPicPr>
          <p:blipFill rotWithShape="1">
            <a:blip r:embed="rId13">
              <a:alphaModFix/>
            </a:blip>
            <a:srcRect l="84374" r="1406"/>
            <a:stretch/>
          </p:blipFill>
          <p:spPr>
            <a:xfrm rot="10800000">
              <a:off x="7410517" y="0"/>
              <a:ext cx="173348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7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620000" y="76200"/>
              <a:ext cx="1311275" cy="1176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72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sz="4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72"/>
          <p:cNvSpPr txBox="1"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7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6" name="Google Shape;16;p7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7" name="Google Shape;17;p72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</a:pPr>
            <a:r>
              <a:rPr lang="en-US"/>
              <a:t>Support Vector Machines</a:t>
            </a:r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By 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Amara Dinesh Kumar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8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256" name="Google Shape;256;p28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17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8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39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9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264" name="Google Shape;264;p29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9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74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0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272" name="Google Shape;272;p30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0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68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280" name="Google Shape;280;p31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1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56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2"/>
          <p:cNvGrpSpPr/>
          <p:nvPr/>
        </p:nvGrpSpPr>
        <p:grpSpPr>
          <a:xfrm>
            <a:off x="0" y="0"/>
            <a:ext cx="9875520" cy="6857789"/>
            <a:chOff x="0" y="0"/>
            <a:chExt cx="9875520" cy="6857789"/>
          </a:xfrm>
        </p:grpSpPr>
        <p:grpSp>
          <p:nvGrpSpPr>
            <p:cNvPr id="288" name="Google Shape;288;p32"/>
            <p:cNvGrpSpPr/>
            <p:nvPr/>
          </p:nvGrpSpPr>
          <p:grpSpPr>
            <a:xfrm>
              <a:off x="0" y="0"/>
              <a:ext cx="9875520" cy="6857789"/>
              <a:chOff x="0" y="0"/>
              <a:chExt cx="9875520" cy="7287767"/>
            </a:xfrm>
          </p:grpSpPr>
          <p:pic>
            <p:nvPicPr>
              <p:cNvPr id="289" name="Google Shape;289;p32" descr="preencoded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9875520" cy="72877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0" name="Google Shape;290;p32"/>
              <p:cNvSpPr/>
              <p:nvPr/>
            </p:nvSpPr>
            <p:spPr>
              <a:xfrm>
                <a:off x="7918350" y="193525"/>
                <a:ext cx="1693200" cy="387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" name="Google Shape;291;p32"/>
            <p:cNvSpPr/>
            <p:nvPr/>
          </p:nvSpPr>
          <p:spPr>
            <a:xfrm>
              <a:off x="656775" y="6466925"/>
              <a:ext cx="58056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9204075" y="6483050"/>
              <a:ext cx="1614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64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3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grpSp>
          <p:nvGrpSpPr>
            <p:cNvPr id="299" name="Google Shape;299;p33"/>
            <p:cNvGrpSpPr/>
            <p:nvPr/>
          </p:nvGrpSpPr>
          <p:grpSpPr>
            <a:xfrm>
              <a:off x="0" y="0"/>
              <a:ext cx="9875520" cy="6858000"/>
              <a:chOff x="0" y="0"/>
              <a:chExt cx="9875520" cy="6858000"/>
            </a:xfrm>
          </p:grpSpPr>
          <p:pic>
            <p:nvPicPr>
              <p:cNvPr id="300" name="Google Shape;300;p33" descr="preencoded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987552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1" name="Google Shape;301;p33"/>
              <p:cNvSpPr/>
              <p:nvPr/>
            </p:nvSpPr>
            <p:spPr>
              <a:xfrm>
                <a:off x="7918350" y="193525"/>
                <a:ext cx="1693200" cy="387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302;p33"/>
            <p:cNvSpPr/>
            <p:nvPr/>
          </p:nvSpPr>
          <p:spPr>
            <a:xfrm>
              <a:off x="580575" y="6466925"/>
              <a:ext cx="58056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9127875" y="6483050"/>
              <a:ext cx="1614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26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4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pic>
          <p:nvPicPr>
            <p:cNvPr id="310" name="Google Shape;310;p34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4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580575" y="6466925"/>
              <a:ext cx="58056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9127875" y="6483050"/>
              <a:ext cx="1614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269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5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pic>
          <p:nvPicPr>
            <p:cNvPr id="320" name="Google Shape;320;p35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5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580575" y="6466925"/>
              <a:ext cx="58056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9127875" y="6483050"/>
              <a:ext cx="1614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96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6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pic>
          <p:nvPicPr>
            <p:cNvPr id="330" name="Google Shape;330;p36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6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580575" y="6466925"/>
              <a:ext cx="58056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9127875" y="6483050"/>
              <a:ext cx="1614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55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7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pic>
          <p:nvPicPr>
            <p:cNvPr id="340" name="Google Shape;340;p37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7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37"/>
            <p:cNvGrpSpPr/>
            <p:nvPr/>
          </p:nvGrpSpPr>
          <p:grpSpPr>
            <a:xfrm>
              <a:off x="580575" y="6466925"/>
              <a:ext cx="8708700" cy="177525"/>
              <a:chOff x="580575" y="6466925"/>
              <a:chExt cx="8708700" cy="177525"/>
            </a:xfrm>
          </p:grpSpPr>
          <p:sp>
            <p:nvSpPr>
              <p:cNvPr id="343" name="Google Shape;343;p37"/>
              <p:cNvSpPr/>
              <p:nvPr/>
            </p:nvSpPr>
            <p:spPr>
              <a:xfrm>
                <a:off x="580575" y="6466925"/>
                <a:ext cx="5805600" cy="161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9127875" y="6483050"/>
                <a:ext cx="161400" cy="161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4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8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pic>
          <p:nvPicPr>
            <p:cNvPr id="351" name="Google Shape;351;p38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8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580575" y="6466925"/>
              <a:ext cx="58056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9127875" y="6483050"/>
              <a:ext cx="161400" cy="161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85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9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361" name="Google Shape;361;p39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9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81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40"/>
          <p:cNvGrpSpPr/>
          <p:nvPr/>
        </p:nvGrpSpPr>
        <p:grpSpPr>
          <a:xfrm>
            <a:off x="0" y="0"/>
            <a:ext cx="9875525" cy="6660107"/>
            <a:chOff x="0" y="0"/>
            <a:chExt cx="9875525" cy="6858000"/>
          </a:xfrm>
        </p:grpSpPr>
        <p:pic>
          <p:nvPicPr>
            <p:cNvPr id="369" name="Google Shape;369;p40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0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98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7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489" y="805218"/>
            <a:ext cx="8843749" cy="511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230" y="532262"/>
            <a:ext cx="7738281" cy="570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8254"/>
            <a:ext cx="9812741" cy="52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41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377" name="Google Shape;377;p41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1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42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385" name="Google Shape;385;p42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42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3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grpSp>
          <p:nvGrpSpPr>
            <p:cNvPr id="393" name="Google Shape;393;p43"/>
            <p:cNvGrpSpPr/>
            <p:nvPr/>
          </p:nvGrpSpPr>
          <p:grpSpPr>
            <a:xfrm>
              <a:off x="0" y="0"/>
              <a:ext cx="9875520" cy="6858000"/>
              <a:chOff x="0" y="0"/>
              <a:chExt cx="9875520" cy="6858000"/>
            </a:xfrm>
          </p:grpSpPr>
          <p:grpSp>
            <p:nvGrpSpPr>
              <p:cNvPr id="394" name="Google Shape;394;p43"/>
              <p:cNvGrpSpPr/>
              <p:nvPr/>
            </p:nvGrpSpPr>
            <p:grpSpPr>
              <a:xfrm>
                <a:off x="0" y="0"/>
                <a:ext cx="9875520" cy="6858000"/>
                <a:chOff x="0" y="0"/>
                <a:chExt cx="9875520" cy="6858000"/>
              </a:xfrm>
            </p:grpSpPr>
            <p:grpSp>
              <p:nvGrpSpPr>
                <p:cNvPr id="395" name="Google Shape;395;p43"/>
                <p:cNvGrpSpPr/>
                <p:nvPr/>
              </p:nvGrpSpPr>
              <p:grpSpPr>
                <a:xfrm>
                  <a:off x="0" y="0"/>
                  <a:ext cx="9875520" cy="6858000"/>
                  <a:chOff x="0" y="0"/>
                  <a:chExt cx="9875520" cy="6858000"/>
                </a:xfrm>
              </p:grpSpPr>
              <p:pic>
                <p:nvPicPr>
                  <p:cNvPr id="396" name="Google Shape;396;p43" descr="preencoded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0" y="0"/>
                    <a:ext cx="9875520" cy="685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97" name="Google Shape;397;p43"/>
                  <p:cNvSpPr/>
                  <p:nvPr/>
                </p:nvSpPr>
                <p:spPr>
                  <a:xfrm>
                    <a:off x="580575" y="6483050"/>
                    <a:ext cx="1709400" cy="1614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8" name="Google Shape;398;p43"/>
                <p:cNvSpPr/>
                <p:nvPr/>
              </p:nvSpPr>
              <p:spPr>
                <a:xfrm>
                  <a:off x="3531800" y="6515300"/>
                  <a:ext cx="2419200" cy="2742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9" name="Google Shape;399;p43"/>
              <p:cNvSpPr/>
              <p:nvPr/>
            </p:nvSpPr>
            <p:spPr>
              <a:xfrm>
                <a:off x="9079500" y="6418550"/>
                <a:ext cx="290400" cy="2259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43"/>
            <p:cNvSpPr/>
            <p:nvPr/>
          </p:nvSpPr>
          <p:spPr>
            <a:xfrm>
              <a:off x="7918350" y="1173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44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407" name="Google Shape;407;p44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4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46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grpSp>
          <p:nvGrpSpPr>
            <p:cNvPr id="428" name="Google Shape;428;p46"/>
            <p:cNvGrpSpPr/>
            <p:nvPr/>
          </p:nvGrpSpPr>
          <p:grpSpPr>
            <a:xfrm>
              <a:off x="0" y="0"/>
              <a:ext cx="9875520" cy="6858000"/>
              <a:chOff x="0" y="0"/>
              <a:chExt cx="9875520" cy="6858000"/>
            </a:xfrm>
          </p:grpSpPr>
          <p:pic>
            <p:nvPicPr>
              <p:cNvPr id="429" name="Google Shape;429;p46" descr="preencoded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987552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46"/>
              <p:cNvSpPr/>
              <p:nvPr/>
            </p:nvSpPr>
            <p:spPr>
              <a:xfrm>
                <a:off x="564450" y="6450800"/>
                <a:ext cx="5934600" cy="290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" name="Google Shape;431;p46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47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grpSp>
          <p:nvGrpSpPr>
            <p:cNvPr id="438" name="Google Shape;438;p47"/>
            <p:cNvGrpSpPr/>
            <p:nvPr/>
          </p:nvGrpSpPr>
          <p:grpSpPr>
            <a:xfrm>
              <a:off x="0" y="0"/>
              <a:ext cx="9875520" cy="6858000"/>
              <a:chOff x="0" y="0"/>
              <a:chExt cx="9875520" cy="6858000"/>
            </a:xfrm>
          </p:grpSpPr>
          <p:pic>
            <p:nvPicPr>
              <p:cNvPr id="439" name="Google Shape;439;p47" descr="preencoded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987552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0" name="Google Shape;440;p47"/>
              <p:cNvSpPr/>
              <p:nvPr/>
            </p:nvSpPr>
            <p:spPr>
              <a:xfrm>
                <a:off x="532200" y="6499175"/>
                <a:ext cx="8805300" cy="112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47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48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grpSp>
          <p:nvGrpSpPr>
            <p:cNvPr id="448" name="Google Shape;448;p48"/>
            <p:cNvGrpSpPr/>
            <p:nvPr/>
          </p:nvGrpSpPr>
          <p:grpSpPr>
            <a:xfrm>
              <a:off x="0" y="0"/>
              <a:ext cx="9875520" cy="6858000"/>
              <a:chOff x="0" y="0"/>
              <a:chExt cx="9875520" cy="6858000"/>
            </a:xfrm>
          </p:grpSpPr>
          <p:pic>
            <p:nvPicPr>
              <p:cNvPr id="449" name="Google Shape;449;p48" descr="preencoded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987552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0" name="Google Shape;450;p48"/>
              <p:cNvSpPr/>
              <p:nvPr/>
            </p:nvSpPr>
            <p:spPr>
              <a:xfrm>
                <a:off x="612825" y="6483050"/>
                <a:ext cx="16932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8"/>
              <p:cNvSpPr/>
              <p:nvPr/>
            </p:nvSpPr>
            <p:spPr>
              <a:xfrm>
                <a:off x="3773725" y="6455225"/>
                <a:ext cx="3225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8"/>
              <p:cNvSpPr/>
              <p:nvPr/>
            </p:nvSpPr>
            <p:spPr>
              <a:xfrm>
                <a:off x="4307125" y="6455225"/>
                <a:ext cx="3225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8"/>
              <p:cNvSpPr/>
              <p:nvPr/>
            </p:nvSpPr>
            <p:spPr>
              <a:xfrm>
                <a:off x="5261825" y="6455225"/>
                <a:ext cx="2061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8"/>
              <p:cNvSpPr/>
              <p:nvPr/>
            </p:nvSpPr>
            <p:spPr>
              <a:xfrm>
                <a:off x="9095625" y="6450800"/>
                <a:ext cx="2061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48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9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462" name="Google Shape;462;p49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49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50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470" name="Google Shape;470;p50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50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51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grpSp>
          <p:nvGrpSpPr>
            <p:cNvPr id="478" name="Google Shape;478;p51"/>
            <p:cNvGrpSpPr/>
            <p:nvPr/>
          </p:nvGrpSpPr>
          <p:grpSpPr>
            <a:xfrm>
              <a:off x="0" y="0"/>
              <a:ext cx="9875520" cy="6858000"/>
              <a:chOff x="0" y="0"/>
              <a:chExt cx="9875520" cy="6858000"/>
            </a:xfrm>
          </p:grpSpPr>
          <p:pic>
            <p:nvPicPr>
              <p:cNvPr id="479" name="Google Shape;479;p51" descr="preencoded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987552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0" name="Google Shape;480;p51"/>
              <p:cNvSpPr/>
              <p:nvPr/>
            </p:nvSpPr>
            <p:spPr>
              <a:xfrm>
                <a:off x="532200" y="6483050"/>
                <a:ext cx="17577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51"/>
              <p:cNvSpPr/>
              <p:nvPr/>
            </p:nvSpPr>
            <p:spPr>
              <a:xfrm>
                <a:off x="3808800" y="6483050"/>
                <a:ext cx="17577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51"/>
              <p:cNvSpPr/>
              <p:nvPr/>
            </p:nvSpPr>
            <p:spPr>
              <a:xfrm>
                <a:off x="5612200" y="6515300"/>
                <a:ext cx="580500" cy="1290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51"/>
              <p:cNvSpPr/>
              <p:nvPr/>
            </p:nvSpPr>
            <p:spPr>
              <a:xfrm>
                <a:off x="9144000" y="6450800"/>
                <a:ext cx="145200" cy="1935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4" name="Google Shape;484;p51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52"/>
          <p:cNvGrpSpPr/>
          <p:nvPr/>
        </p:nvGrpSpPr>
        <p:grpSpPr>
          <a:xfrm>
            <a:off x="0" y="0"/>
            <a:ext cx="9875525" cy="6858000"/>
            <a:chOff x="0" y="0"/>
            <a:chExt cx="9875525" cy="6858000"/>
          </a:xfrm>
        </p:grpSpPr>
        <p:pic>
          <p:nvPicPr>
            <p:cNvPr id="491" name="Google Shape;491;p52" descr="preencoded.png"/>
            <p:cNvPicPr preferRelativeResize="0"/>
            <p:nvPr/>
          </p:nvPicPr>
          <p:blipFill rotWithShape="1">
            <a:blip r:embed="rId3">
              <a:alphaModFix/>
            </a:blip>
            <a:srcRect b="5900"/>
            <a:stretch/>
          </p:blipFill>
          <p:spPr>
            <a:xfrm>
              <a:off x="0" y="0"/>
              <a:ext cx="98755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Google Shape;492;p52"/>
            <p:cNvSpPr/>
            <p:nvPr/>
          </p:nvSpPr>
          <p:spPr>
            <a:xfrm>
              <a:off x="7918350" y="193525"/>
              <a:ext cx="1693200" cy="38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5" y="565030"/>
            <a:ext cx="9157195" cy="58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10" y="385904"/>
            <a:ext cx="7888121" cy="60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7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63"/>
          <p:cNvGrpSpPr/>
          <p:nvPr/>
        </p:nvGrpSpPr>
        <p:grpSpPr>
          <a:xfrm>
            <a:off x="3" y="6"/>
            <a:ext cx="9875520" cy="6857999"/>
            <a:chOff x="3" y="6"/>
            <a:chExt cx="9875520" cy="6857999"/>
          </a:xfrm>
        </p:grpSpPr>
        <p:pic>
          <p:nvPicPr>
            <p:cNvPr id="559" name="Google Shape;559;p63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" y="6"/>
              <a:ext cx="9875520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63"/>
            <p:cNvSpPr/>
            <p:nvPr/>
          </p:nvSpPr>
          <p:spPr>
            <a:xfrm>
              <a:off x="983750" y="5950850"/>
              <a:ext cx="4854300" cy="209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64"/>
          <p:cNvGrpSpPr/>
          <p:nvPr/>
        </p:nvGrpSpPr>
        <p:grpSpPr>
          <a:xfrm>
            <a:off x="0" y="0"/>
            <a:ext cx="9875520" cy="6857999"/>
            <a:chOff x="0" y="0"/>
            <a:chExt cx="9875520" cy="6857999"/>
          </a:xfrm>
        </p:grpSpPr>
        <p:pic>
          <p:nvPicPr>
            <p:cNvPr id="567" name="Google Shape;567;p64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64"/>
            <p:cNvSpPr/>
            <p:nvPr/>
          </p:nvSpPr>
          <p:spPr>
            <a:xfrm>
              <a:off x="983750" y="5950850"/>
              <a:ext cx="4854300" cy="209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65"/>
          <p:cNvGrpSpPr/>
          <p:nvPr/>
        </p:nvGrpSpPr>
        <p:grpSpPr>
          <a:xfrm>
            <a:off x="0" y="0"/>
            <a:ext cx="9875520" cy="6857999"/>
            <a:chOff x="0" y="0"/>
            <a:chExt cx="9875520" cy="6857999"/>
          </a:xfrm>
        </p:grpSpPr>
        <p:pic>
          <p:nvPicPr>
            <p:cNvPr id="575" name="Google Shape;575;p65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65"/>
            <p:cNvSpPr/>
            <p:nvPr/>
          </p:nvSpPr>
          <p:spPr>
            <a:xfrm>
              <a:off x="999875" y="5983100"/>
              <a:ext cx="48219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66"/>
          <p:cNvGrpSpPr/>
          <p:nvPr/>
        </p:nvGrpSpPr>
        <p:grpSpPr>
          <a:xfrm>
            <a:off x="0" y="0"/>
            <a:ext cx="9875520" cy="6857999"/>
            <a:chOff x="0" y="0"/>
            <a:chExt cx="9875520" cy="6857999"/>
          </a:xfrm>
        </p:grpSpPr>
        <p:pic>
          <p:nvPicPr>
            <p:cNvPr id="583" name="Google Shape;583;p66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66"/>
            <p:cNvSpPr/>
            <p:nvPr/>
          </p:nvSpPr>
          <p:spPr>
            <a:xfrm>
              <a:off x="999875" y="5983100"/>
              <a:ext cx="48219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7"/>
          <p:cNvGrpSpPr/>
          <p:nvPr/>
        </p:nvGrpSpPr>
        <p:grpSpPr>
          <a:xfrm>
            <a:off x="0" y="0"/>
            <a:ext cx="9875520" cy="6857999"/>
            <a:chOff x="0" y="0"/>
            <a:chExt cx="9875520" cy="6857999"/>
          </a:xfrm>
        </p:grpSpPr>
        <p:pic>
          <p:nvPicPr>
            <p:cNvPr id="591" name="Google Shape;591;p67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67"/>
            <p:cNvSpPr/>
            <p:nvPr/>
          </p:nvSpPr>
          <p:spPr>
            <a:xfrm>
              <a:off x="999875" y="5983100"/>
              <a:ext cx="48219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6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70"/>
          <p:cNvGrpSpPr/>
          <p:nvPr/>
        </p:nvGrpSpPr>
        <p:grpSpPr>
          <a:xfrm>
            <a:off x="0" y="0"/>
            <a:ext cx="9875520" cy="6858000"/>
            <a:chOff x="0" y="0"/>
            <a:chExt cx="9875520" cy="6858000"/>
          </a:xfrm>
        </p:grpSpPr>
        <p:pic>
          <p:nvPicPr>
            <p:cNvPr id="611" name="Google Shape;611;p70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87552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70"/>
            <p:cNvSpPr/>
            <p:nvPr/>
          </p:nvSpPr>
          <p:spPr>
            <a:xfrm>
              <a:off x="596700" y="6466925"/>
              <a:ext cx="8757000" cy="145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0"/>
            <p:cNvSpPr/>
            <p:nvPr/>
          </p:nvSpPr>
          <p:spPr>
            <a:xfrm>
              <a:off x="7902225" y="177400"/>
              <a:ext cx="1693200" cy="354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Intenship Studio">
      <a:dk1>
        <a:srgbClr val="000000"/>
      </a:dk1>
      <a:lt1>
        <a:srgbClr val="FFFFFF"/>
      </a:lt1>
      <a:dk2>
        <a:srgbClr val="200A0A"/>
      </a:dk2>
      <a:lt2>
        <a:srgbClr val="FFBC08"/>
      </a:lt2>
      <a:accent1>
        <a:srgbClr val="2B1B1B"/>
      </a:accent1>
      <a:accent2>
        <a:srgbClr val="EAAB39"/>
      </a:accent2>
      <a:accent3>
        <a:srgbClr val="C0504D"/>
      </a:accent3>
      <a:accent4>
        <a:srgbClr val="1F497D"/>
      </a:accent4>
      <a:accent5>
        <a:srgbClr val="7F7F7F"/>
      </a:accent5>
      <a:accent6>
        <a:srgbClr val="DBEEF3"/>
      </a:accent6>
      <a:hlink>
        <a:srgbClr val="31859B"/>
      </a:hlink>
      <a:folHlink>
        <a:srgbClr val="9748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73</Words>
  <Application>Microsoft Office PowerPoint</Application>
  <PresentationFormat>Widescreen</PresentationFormat>
  <Paragraphs>69</Paragraphs>
  <Slides>70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Verdana</vt:lpstr>
      <vt:lpstr>Helvetica Neue</vt:lpstr>
      <vt:lpstr>Arial</vt:lpstr>
      <vt:lpstr>Calibri</vt:lpstr>
      <vt:lpstr>Theme1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</dc:title>
  <dc:creator>Dinesh</dc:creator>
  <cp:lastModifiedBy>Dinesh</cp:lastModifiedBy>
  <cp:revision>5</cp:revision>
  <dcterms:created xsi:type="dcterms:W3CDTF">2020-06-29T10:27:45Z</dcterms:created>
  <dcterms:modified xsi:type="dcterms:W3CDTF">2020-07-02T16:36:59Z</dcterms:modified>
</cp:coreProperties>
</file>